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3" r:id="rId8"/>
    <p:sldId id="257" r:id="rId9"/>
    <p:sldId id="258" r:id="rId10"/>
    <p:sldId id="261" r:id="rId11"/>
    <p:sldId id="262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795AD0-55C7-4847-9563-3DAB40572581}" v="2" dt="2025-09-10T12:39:34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chteld Noorlander" userId="ba7aa24a-c222-4db4-a8dd-002051642dcf" providerId="ADAL" clId="{4A86A6C8-11A1-4C08-BCC4-38695DE29AEE}"/>
    <pc:docChg chg="custSel modSld">
      <pc:chgData name="Mechteld Noorlander" userId="ba7aa24a-c222-4db4-a8dd-002051642dcf" providerId="ADAL" clId="{4A86A6C8-11A1-4C08-BCC4-38695DE29AEE}" dt="2025-09-10T13:02:56.181" v="223" actId="1076"/>
      <pc:docMkLst>
        <pc:docMk/>
      </pc:docMkLst>
      <pc:sldChg chg="modSp mod">
        <pc:chgData name="Mechteld Noorlander" userId="ba7aa24a-c222-4db4-a8dd-002051642dcf" providerId="ADAL" clId="{4A86A6C8-11A1-4C08-BCC4-38695DE29AEE}" dt="2025-09-05T09:56:53.379" v="5" actId="20577"/>
        <pc:sldMkLst>
          <pc:docMk/>
          <pc:sldMk cId="675763231" sldId="256"/>
        </pc:sldMkLst>
        <pc:spChg chg="mod">
          <ac:chgData name="Mechteld Noorlander" userId="ba7aa24a-c222-4db4-a8dd-002051642dcf" providerId="ADAL" clId="{4A86A6C8-11A1-4C08-BCC4-38695DE29AEE}" dt="2025-09-05T09:56:53.379" v="5" actId="20577"/>
          <ac:spMkLst>
            <pc:docMk/>
            <pc:sldMk cId="675763231" sldId="256"/>
            <ac:spMk id="3" creationId="{69327200-8637-6FF6-457C-8C9C7BFDED0C}"/>
          </ac:spMkLst>
        </pc:spChg>
      </pc:sldChg>
      <pc:sldChg chg="addSp delSp modSp mod">
        <pc:chgData name="Mechteld Noorlander" userId="ba7aa24a-c222-4db4-a8dd-002051642dcf" providerId="ADAL" clId="{4A86A6C8-11A1-4C08-BCC4-38695DE29AEE}" dt="2025-09-10T12:42:55.301" v="215" actId="1076"/>
        <pc:sldMkLst>
          <pc:docMk/>
          <pc:sldMk cId="1294315084" sldId="258"/>
        </pc:sldMkLst>
        <pc:picChg chg="del">
          <ac:chgData name="Mechteld Noorlander" userId="ba7aa24a-c222-4db4-a8dd-002051642dcf" providerId="ADAL" clId="{4A86A6C8-11A1-4C08-BCC4-38695DE29AEE}" dt="2025-09-10T12:42:15.496" v="212" actId="478"/>
          <ac:picMkLst>
            <pc:docMk/>
            <pc:sldMk cId="1294315084" sldId="258"/>
            <ac:picMk id="5" creationId="{610E9BEE-5478-36E2-2D29-98DFE8EF3656}"/>
          </ac:picMkLst>
        </pc:picChg>
        <pc:picChg chg="add mod">
          <ac:chgData name="Mechteld Noorlander" userId="ba7aa24a-c222-4db4-a8dd-002051642dcf" providerId="ADAL" clId="{4A86A6C8-11A1-4C08-BCC4-38695DE29AEE}" dt="2025-09-10T12:42:55.301" v="215" actId="1076"/>
          <ac:picMkLst>
            <pc:docMk/>
            <pc:sldMk cId="1294315084" sldId="258"/>
            <ac:picMk id="6" creationId="{D96FC636-6021-07AE-E256-C0621334C531}"/>
          </ac:picMkLst>
        </pc:picChg>
      </pc:sldChg>
      <pc:sldChg chg="modSp mod">
        <pc:chgData name="Mechteld Noorlander" userId="ba7aa24a-c222-4db4-a8dd-002051642dcf" providerId="ADAL" clId="{4A86A6C8-11A1-4C08-BCC4-38695DE29AEE}" dt="2025-09-10T12:34:57.392" v="205" actId="20577"/>
        <pc:sldMkLst>
          <pc:docMk/>
          <pc:sldMk cId="2343319317" sldId="260"/>
        </pc:sldMkLst>
        <pc:spChg chg="mod">
          <ac:chgData name="Mechteld Noorlander" userId="ba7aa24a-c222-4db4-a8dd-002051642dcf" providerId="ADAL" clId="{4A86A6C8-11A1-4C08-BCC4-38695DE29AEE}" dt="2025-09-10T12:34:57.392" v="205" actId="20577"/>
          <ac:spMkLst>
            <pc:docMk/>
            <pc:sldMk cId="2343319317" sldId="260"/>
            <ac:spMk id="5" creationId="{CA8D33BE-4700-BF74-8F78-934490106F14}"/>
          </ac:spMkLst>
        </pc:spChg>
        <pc:graphicFrameChg chg="modGraphic">
          <ac:chgData name="Mechteld Noorlander" userId="ba7aa24a-c222-4db4-a8dd-002051642dcf" providerId="ADAL" clId="{4A86A6C8-11A1-4C08-BCC4-38695DE29AEE}" dt="2025-09-10T12:34:07.186" v="201" actId="20577"/>
          <ac:graphicFrameMkLst>
            <pc:docMk/>
            <pc:sldMk cId="2343319317" sldId="260"/>
            <ac:graphicFrameMk id="4" creationId="{EDD73A15-EE2D-EF88-CCA5-56C0E7B8A139}"/>
          </ac:graphicFrameMkLst>
        </pc:graphicFrameChg>
      </pc:sldChg>
      <pc:sldChg chg="addSp delSp modSp mod">
        <pc:chgData name="Mechteld Noorlander" userId="ba7aa24a-c222-4db4-a8dd-002051642dcf" providerId="ADAL" clId="{4A86A6C8-11A1-4C08-BCC4-38695DE29AEE}" dt="2025-09-10T13:02:56.181" v="223" actId="1076"/>
        <pc:sldMkLst>
          <pc:docMk/>
          <pc:sldMk cId="804975016" sldId="261"/>
        </pc:sldMkLst>
        <pc:picChg chg="del">
          <ac:chgData name="Mechteld Noorlander" userId="ba7aa24a-c222-4db4-a8dd-002051642dcf" providerId="ADAL" clId="{4A86A6C8-11A1-4C08-BCC4-38695DE29AEE}" dt="2025-09-10T13:02:24.404" v="216" actId="478"/>
          <ac:picMkLst>
            <pc:docMk/>
            <pc:sldMk cId="804975016" sldId="261"/>
            <ac:picMk id="5" creationId="{ECAA8F53-ED09-9166-053D-2870C499D272}"/>
          </ac:picMkLst>
        </pc:picChg>
        <pc:picChg chg="add mod">
          <ac:chgData name="Mechteld Noorlander" userId="ba7aa24a-c222-4db4-a8dd-002051642dcf" providerId="ADAL" clId="{4A86A6C8-11A1-4C08-BCC4-38695DE29AEE}" dt="2025-09-10T13:02:56.181" v="223" actId="1076"/>
          <ac:picMkLst>
            <pc:docMk/>
            <pc:sldMk cId="804975016" sldId="261"/>
            <ac:picMk id="6" creationId="{C5F19936-9504-D64D-D79A-E80141342698}"/>
          </ac:picMkLst>
        </pc:picChg>
        <pc:picChg chg="del">
          <ac:chgData name="Mechteld Noorlander" userId="ba7aa24a-c222-4db4-a8dd-002051642dcf" providerId="ADAL" clId="{4A86A6C8-11A1-4C08-BCC4-38695DE29AEE}" dt="2025-09-10T13:02:45.415" v="221" actId="478"/>
          <ac:picMkLst>
            <pc:docMk/>
            <pc:sldMk cId="804975016" sldId="261"/>
            <ac:picMk id="7" creationId="{A5D2B932-8789-0670-8305-C725BFF0F7DF}"/>
          </ac:picMkLst>
        </pc:picChg>
      </pc:sldChg>
      <pc:sldChg chg="addSp delSp modSp mod">
        <pc:chgData name="Mechteld Noorlander" userId="ba7aa24a-c222-4db4-a8dd-002051642dcf" providerId="ADAL" clId="{4A86A6C8-11A1-4C08-BCC4-38695DE29AEE}" dt="2025-09-10T12:39:48.375" v="211" actId="1076"/>
        <pc:sldMkLst>
          <pc:docMk/>
          <pc:sldMk cId="2768995949" sldId="263"/>
        </pc:sldMkLst>
        <pc:spChg chg="mod">
          <ac:chgData name="Mechteld Noorlander" userId="ba7aa24a-c222-4db4-a8dd-002051642dcf" providerId="ADAL" clId="{4A86A6C8-11A1-4C08-BCC4-38695DE29AEE}" dt="2025-09-05T10:47:13.292" v="144" actId="20577"/>
          <ac:spMkLst>
            <pc:docMk/>
            <pc:sldMk cId="2768995949" sldId="263"/>
            <ac:spMk id="4" creationId="{D8CEF742-2031-E833-287F-E412E8179F06}"/>
          </ac:spMkLst>
        </pc:spChg>
        <pc:spChg chg="add del mod">
          <ac:chgData name="Mechteld Noorlander" userId="ba7aa24a-c222-4db4-a8dd-002051642dcf" providerId="ADAL" clId="{4A86A6C8-11A1-4C08-BCC4-38695DE29AEE}" dt="2025-09-10T12:38:34.523" v="207"/>
          <ac:spMkLst>
            <pc:docMk/>
            <pc:sldMk cId="2768995949" sldId="263"/>
            <ac:spMk id="5" creationId="{298DF2FF-E930-C234-8BEB-3E0881F9551B}"/>
          </ac:spMkLst>
        </pc:spChg>
        <pc:spChg chg="mod">
          <ac:chgData name="Mechteld Noorlander" userId="ba7aa24a-c222-4db4-a8dd-002051642dcf" providerId="ADAL" clId="{4A86A6C8-11A1-4C08-BCC4-38695DE29AEE}" dt="2025-09-05T10:47:40.236" v="189" actId="20577"/>
          <ac:spMkLst>
            <pc:docMk/>
            <pc:sldMk cId="2768995949" sldId="263"/>
            <ac:spMk id="6" creationId="{F573549C-78FD-B126-D64A-3D11D554C292}"/>
          </ac:spMkLst>
        </pc:spChg>
        <pc:spChg chg="add del mod">
          <ac:chgData name="Mechteld Noorlander" userId="ba7aa24a-c222-4db4-a8dd-002051642dcf" providerId="ADAL" clId="{4A86A6C8-11A1-4C08-BCC4-38695DE29AEE}" dt="2025-09-10T12:39:34.478" v="209"/>
          <ac:spMkLst>
            <pc:docMk/>
            <pc:sldMk cId="2768995949" sldId="263"/>
            <ac:spMk id="10" creationId="{AFE8A5BA-21B5-51B6-E10D-DE08692EF25D}"/>
          </ac:spMkLst>
        </pc:spChg>
        <pc:picChg chg="add mod">
          <ac:chgData name="Mechteld Noorlander" userId="ba7aa24a-c222-4db4-a8dd-002051642dcf" providerId="ADAL" clId="{4A86A6C8-11A1-4C08-BCC4-38695DE29AEE}" dt="2025-09-10T12:39:48.375" v="211" actId="1076"/>
          <ac:picMkLst>
            <pc:docMk/>
            <pc:sldMk cId="2768995949" sldId="263"/>
            <ac:picMk id="7" creationId="{0FCA3569-2EE6-BFE4-EA7B-5285F71AAB42}"/>
          </ac:picMkLst>
        </pc:picChg>
        <pc:picChg chg="del">
          <ac:chgData name="Mechteld Noorlander" userId="ba7aa24a-c222-4db4-a8dd-002051642dcf" providerId="ADAL" clId="{4A86A6C8-11A1-4C08-BCC4-38695DE29AEE}" dt="2025-09-10T12:38:29.272" v="206" actId="478"/>
          <ac:picMkLst>
            <pc:docMk/>
            <pc:sldMk cId="2768995949" sldId="263"/>
            <ac:picMk id="9" creationId="{8377F7DE-728B-5A59-376F-D1555BFD67CF}"/>
          </ac:picMkLst>
        </pc:picChg>
        <pc:picChg chg="del">
          <ac:chgData name="Mechteld Noorlander" userId="ba7aa24a-c222-4db4-a8dd-002051642dcf" providerId="ADAL" clId="{4A86A6C8-11A1-4C08-BCC4-38695DE29AEE}" dt="2025-09-10T12:38:38.921" v="208" actId="478"/>
          <ac:picMkLst>
            <pc:docMk/>
            <pc:sldMk cId="2768995949" sldId="263"/>
            <ac:picMk id="11" creationId="{9C3AB897-9FAD-8827-CA96-091F34F38B53}"/>
          </ac:picMkLst>
        </pc:picChg>
        <pc:picChg chg="add mod">
          <ac:chgData name="Mechteld Noorlander" userId="ba7aa24a-c222-4db4-a8dd-002051642dcf" providerId="ADAL" clId="{4A86A6C8-11A1-4C08-BCC4-38695DE29AEE}" dt="2025-09-10T12:39:42.681" v="210" actId="1076"/>
          <ac:picMkLst>
            <pc:docMk/>
            <pc:sldMk cId="2768995949" sldId="263"/>
            <ac:picMk id="12" creationId="{509D12A6-B665-DCE4-39C8-A2F9CF8AC38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97D7D-4E99-9CBC-3B82-FE8D18B1A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6A17E84-0818-5931-0869-B99E667AC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878F77B-F793-B5E6-B3FF-77DB04EC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F44342-1785-7D70-F9B8-A99286740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B011B7-BB5D-A7D9-DDC1-17338CF80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47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980D3B-9B85-AFC1-AD5D-DFC0EEFB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84A59C-E356-BB68-567A-05F798F77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504540-86B7-B599-7754-D8CFDA4A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B2DA80D-BD56-B21D-17D6-10B6E26D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DD44C8-994B-8BFC-12DD-0C3E58A4A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28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A9FF1BE-A1B2-2A41-E6BE-891FC0866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5342DA-A8AC-1ABA-BA92-DCCB637E5A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3FDEF73-BF9A-67A2-4EF6-23DBB3F5D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25A991-6629-5566-04B7-CCF56EB3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B39F55-79B9-90E3-070B-235DABA9C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6772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C3486-55B2-F5AD-8F87-7F8E6368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236EFE-9AE0-48B6-17D5-93FFD3DAF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DD8F78-7E4E-5E43-0636-8B0476D4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39CCB0-93CA-6ED7-C57E-27991357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F382EF-413F-C02B-3792-035A3D76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823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B4A959-848F-4DD2-05B2-DE9A9A355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C010C09-45EC-4ADF-A6F4-891B4BDBE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7C58B6D-FB1D-6072-30D8-1282B4E8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BB8D54C-A37C-52EB-8606-7CD99745A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FF0DBD-C2D7-EB85-2DE6-5F4ECE494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287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E09D3E-EA43-6486-4B16-DBEB83FF9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4C8625-D935-87C8-14A9-912E9D7BD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610096-0FBF-C287-4FCD-945F6A91B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21F4FA-EEB0-4A91-7F67-0CE34639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E9B84E-4C45-A07F-1864-AF803D548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14E5208-1704-DF3E-4668-9821EA57F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692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CBDC3-6CAE-5943-5B03-53471B96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78DC6E-D37C-49E6-8EF7-CEC6A5909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2373A36-3343-8DCB-BB17-FFF0A05BF6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A90199-F114-661B-0C81-D5134F62F4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FB52A77-0D3E-8E60-3FA7-3C40EDBE5C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4B845E1-56F3-94C1-C8AD-FA2973D7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62508A9-EB3C-3422-1ADA-5ADB75FF1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9A04262-34FE-2B0E-9B78-A11D000F2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243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C81F1-9763-1C7F-93D3-8048A29D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8CEC22E-A2B8-428F-7CBB-85DCA2824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11C9FD1-A330-8D67-783A-39FB1B5CD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789AE0-4F19-7161-ED41-6DE8572E7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756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F2D4A4E-72AF-2E7E-330D-EC53800A1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3450586-0175-44FA-A227-086B683F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022438-3F12-16A3-E3AA-1C1EAD13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607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577A3C-B2A8-5635-2A97-FB8290C3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1F6EA7-4546-B8E0-CDB4-377DA4F8A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5134E0D-30AD-F9FA-35B6-622906CF1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3B8F48D-C90B-DB22-7F04-90A1150F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E1917A5-4F8B-AC96-C56B-A56A866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410EEC-A0B0-C443-BABB-C1CA2B8C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094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CD560-5436-9A54-CB1C-29E6792B2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B35CD1A-8F69-21FD-6EB4-D5710EBA4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992C786-CF64-3911-6B46-E561591E4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390F657-5DC3-20B6-22A3-385A048D1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661B66-F2F4-3A9F-6DBA-72F99EDC7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3AC989-65EF-5C26-0053-B875518E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10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FCD4E49-E85B-1F47-186D-10EFD8975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A29E830-98B5-3A8B-76F9-2C06619C6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578595-C872-E297-958B-2CBD5DBD6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7E080-85B6-4C2C-96FD-09F57ACE68F6}" type="datetimeFigureOut">
              <a:rPr lang="nl-NL" smtClean="0"/>
              <a:t>10-9-2025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344E53-E04A-7502-D32D-56A70C1F7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C1487F5-1CD1-2898-5F0F-C7431839E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A8E84-C783-48EA-8B46-28D3E425AD8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23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lobeemland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lobeemland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5CDF77-C85C-4CFF-C45E-3618458792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dirty="0">
                <a:solidFill>
                  <a:schemeClr val="bg1"/>
                </a:solidFill>
              </a:rPr>
              <a:t>Voorlichtingsdag MBO-beroepen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9327200-8637-6FF6-457C-8C9C7BFDE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0554"/>
            <a:ext cx="9144000" cy="118724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20 november 2025</a:t>
            </a:r>
          </a:p>
        </p:txBody>
      </p:sp>
    </p:spTree>
    <p:extLst>
      <p:ext uri="{BB962C8B-B14F-4D97-AF65-F5344CB8AC3E}">
        <p14:creationId xmlns:p14="http://schemas.microsoft.com/office/powerpoint/2010/main" val="675763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CB965C-4DD7-4FB7-07D3-B747F808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26" y="365125"/>
            <a:ext cx="11582400" cy="1915959"/>
          </a:xfrm>
        </p:spPr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Wat is de Voorlichtingsdag MBO-beroepen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C7040C-7054-F4E4-C671-A018DE589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Maak kennis met verschillende MBO vakgebieden en beroepen.</a:t>
            </a:r>
          </a:p>
          <a:p>
            <a:pPr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De voorlichtingen zijn ingedeeld in 4 richtingen: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Techniek &amp; Bouw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Groen &amp; Landbouw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Zorg &amp; Welzijn</a:t>
            </a:r>
          </a:p>
          <a:p>
            <a:pPr lvl="1">
              <a:lnSpc>
                <a:spcPct val="150000"/>
              </a:lnSpc>
            </a:pPr>
            <a:r>
              <a:rPr lang="nl-NL" dirty="0">
                <a:solidFill>
                  <a:schemeClr val="bg1"/>
                </a:solidFill>
              </a:rPr>
              <a:t>Economie &amp; Ondernemen</a:t>
            </a:r>
          </a:p>
        </p:txBody>
      </p:sp>
      <p:pic>
        <p:nvPicPr>
          <p:cNvPr id="21" name="Afbeelding 20" descr="Afbeelding met kleding, schoeisel, person, persoon&#10;&#10;Automatisch gegenereerde beschrijving">
            <a:extLst>
              <a:ext uri="{FF2B5EF4-FFF2-40B4-BE49-F238E27FC236}">
                <a16:creationId xmlns:a16="http://schemas.microsoft.com/office/drawing/2014/main" id="{76E6CF0A-3C22-672B-E083-05F923420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71" y="3711388"/>
            <a:ext cx="4035296" cy="278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67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0A4F1B-6F1B-79DC-525F-127AE668C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Praktisch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DD73A15-EE2D-EF88-CCA5-56C0E7B8A1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4765708"/>
              </p:ext>
            </p:extLst>
          </p:nvPr>
        </p:nvGraphicFramePr>
        <p:xfrm>
          <a:off x="838200" y="1825625"/>
          <a:ext cx="7010398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9788636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29237806"/>
                    </a:ext>
                  </a:extLst>
                </a:gridCol>
              </a:tblGrid>
              <a:tr h="255045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Blok A</a:t>
                      </a:r>
                    </a:p>
                    <a:p>
                      <a:pPr algn="ctr"/>
                      <a:endParaRPr lang="nl-NL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Blok B</a:t>
                      </a:r>
                    </a:p>
                    <a:p>
                      <a:pPr algn="ctr"/>
                      <a:endParaRPr lang="nl-NL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2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09.00 – 10.35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400" dirty="0"/>
                        <a:t>11.00 – 12.35 uur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45738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CA8D33BE-4700-BF74-8F78-934490106F14}"/>
              </a:ext>
            </a:extLst>
          </p:cNvPr>
          <p:cNvSpPr txBox="1"/>
          <p:nvPr/>
        </p:nvSpPr>
        <p:spPr>
          <a:xfrm>
            <a:off x="432620" y="3136490"/>
            <a:ext cx="11181864" cy="3261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Je neemt deel aan 3 voorlichtingen.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Daarvoor moet je jezelf eerst inschrijven!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Inschrijven kan van 15 september t/m 3 oktober 2025 via </a:t>
            </a:r>
            <a:r>
              <a:rPr lang="nl-NL" sz="2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https://lobeemland.nl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</a:rPr>
              <a:t>Locatie: Wereld van Techniek. Hardwareweg 15, Amersfoort. </a:t>
            </a:r>
          </a:p>
        </p:txBody>
      </p:sp>
      <p:pic>
        <p:nvPicPr>
          <p:cNvPr id="7" name="Afbeelding 6" descr="Afbeelding met tekenfilm, clipart, kunst, illustratie&#10;&#10;Automatisch gegenereerde beschrijving">
            <a:extLst>
              <a:ext uri="{FF2B5EF4-FFF2-40B4-BE49-F238E27FC236}">
                <a16:creationId xmlns:a16="http://schemas.microsoft.com/office/drawing/2014/main" id="{06B9B93B-63C4-D500-8FAE-EFD2C5875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628" y="86040"/>
            <a:ext cx="1993847" cy="1440000"/>
          </a:xfrm>
          <a:prstGeom prst="rect">
            <a:avLst/>
          </a:prstGeom>
        </p:spPr>
      </p:pic>
      <p:pic>
        <p:nvPicPr>
          <p:cNvPr id="9" name="Afbeelding 8" descr="Afbeelding met tekst, schermopname, Graphics, ontwerp&#10;&#10;Automatisch gegenereerde beschrijving">
            <a:extLst>
              <a:ext uri="{FF2B5EF4-FFF2-40B4-BE49-F238E27FC236}">
                <a16:creationId xmlns:a16="http://schemas.microsoft.com/office/drawing/2014/main" id="{EE54C464-1E4A-BDC8-16F6-04E673F29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235" y="5518484"/>
            <a:ext cx="2506952" cy="125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25AB3-7E5C-A236-BD74-633E69A87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Inschrijven kan ook door de QR-code te scannen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CEF742-2031-E833-287F-E412E8179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       Basis leerlingen</a:t>
            </a:r>
            <a:r>
              <a:rPr lang="nl-NL" dirty="0"/>
              <a:t>	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573549C-78FD-B126-D64A-3D11D554C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      Kader, GL, TL leerlingen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0FCA3569-2EE6-BFE4-EA7B-5285F71AAB4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50986" y="2505075"/>
            <a:ext cx="3684588" cy="3684588"/>
          </a:xfrm>
          <a:prstGeom prst="rect">
            <a:avLst/>
          </a:prstGeom>
        </p:spPr>
      </p:pic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509D12A6-B665-DCE4-39C8-A2F9CF8AC38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4174" y="2505075"/>
            <a:ext cx="3684588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95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01DBF-9487-1357-6C97-749DB096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Stap 1: Oriënteren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54347D-367B-A77E-8A52-020BEA67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041"/>
            <a:ext cx="11097670" cy="160337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Ga naar </a:t>
            </a:r>
            <a:r>
              <a:rPr lang="nl-NL" u="sng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https://lobeemland.nl/</a:t>
            </a:r>
            <a:r>
              <a:rPr lang="nl-NL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en klik op ‘Activiteiten voor leerlingen’ en vervolgens ‘voorlichtingsdag MBO Beroepen’. Bekijk eerst de uitleg. </a:t>
            </a:r>
            <a:endParaRPr lang="nl-NL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Afbeelding 3" descr="Afbeelding met tekst, Website, Onlineadvertenties, Webpagina&#10;&#10;Automatisch gegenereerde beschrijving">
            <a:extLst>
              <a:ext uri="{FF2B5EF4-FFF2-40B4-BE49-F238E27FC236}">
                <a16:creationId xmlns:a16="http://schemas.microsoft.com/office/drawing/2014/main" id="{6C066D1B-1AA5-646F-7F25-477FC7C02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333" y="4729316"/>
            <a:ext cx="5858275" cy="1961799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973732E-8B74-EDE3-9E6D-BED390ED6415}"/>
              </a:ext>
            </a:extLst>
          </p:cNvPr>
          <p:cNvSpPr txBox="1"/>
          <p:nvPr/>
        </p:nvSpPr>
        <p:spPr>
          <a:xfrm>
            <a:off x="4220496" y="2721754"/>
            <a:ext cx="76288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Bekijk daarna de voorlichtingen die jou op basis van hun naam aanspreken. Door op het groene plusje te klikken krijg je meer informatie.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Lees dit goed door. </a:t>
            </a:r>
            <a:endParaRPr lang="nl-NL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7B58AF7-65B1-4391-E072-3C95DF780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446" y="2632579"/>
            <a:ext cx="3382296" cy="399323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DDB7CD2-EA62-346B-6080-0AFB998F9C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87" y="144041"/>
            <a:ext cx="1300256" cy="144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9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694299-85D7-FAF2-E777-C749F9C77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Stap 2: Aanmelden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5AB19-490A-0CA7-39AE-99FD51D0D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5514"/>
            <a:ext cx="10515600" cy="3582117"/>
          </a:xfrm>
        </p:spPr>
        <p:txBody>
          <a:bodyPr>
            <a:normAutofit fontScale="92500" lnSpcReduction="10000"/>
          </a:bodyPr>
          <a:lstStyle/>
          <a:p>
            <a:r>
              <a:rPr lang="nl-NL" sz="3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Spreekt een voorlichting jou aan? Schrijf deze dan op een (klad)blaadje. </a:t>
            </a:r>
          </a:p>
          <a:p>
            <a:r>
              <a:rPr lang="nl-NL" sz="3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Is je lijst compleet, kies er dan 4 uit waarvoor je je gaat inschrijven. </a:t>
            </a:r>
          </a:p>
          <a:p>
            <a:r>
              <a:rPr lang="nl-NL" sz="3300" dirty="0">
                <a:solidFill>
                  <a:schemeClr val="bg1"/>
                </a:solidFill>
                <a:ea typeface="Calibri" panose="020F0502020204030204" pitchFamily="34" charset="0"/>
              </a:rPr>
              <a:t>Maak een top 4 van jouw gekozen voorlichtingen. </a:t>
            </a:r>
            <a:r>
              <a:rPr lang="nl-NL" sz="3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3 om te bezoeken + 1 back-up keuze.</a:t>
            </a:r>
          </a:p>
          <a:p>
            <a:r>
              <a:rPr lang="nl-NL" sz="3300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Klik vervolgens op de groene knop onder aan de pagina met de voorlichtingen. 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DD41885-DAB7-D173-2EF7-121BFB1AE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184" y="160369"/>
            <a:ext cx="1951369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6FC636-6021-07AE-E256-C0621334C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469" y="5409680"/>
            <a:ext cx="1060795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1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89F77-36F6-3107-7FAC-88DABCC4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Stap 3: Inschrijven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1FE9F9-5FBF-F11E-A3AE-888F9D5A5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6568919" cy="4879975"/>
          </a:xfrm>
        </p:spPr>
        <p:txBody>
          <a:bodyPr>
            <a:normAutofit lnSpcReduction="10000"/>
          </a:bodyPr>
          <a:lstStyle/>
          <a:p>
            <a:r>
              <a:rPr lang="nl-NL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Klik op de inschrijfpagina op de knop ‘volgende’ onder ‘inschrijven’. </a:t>
            </a:r>
          </a:p>
          <a:p>
            <a:r>
              <a:rPr lang="nl-NL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Bij het opgeven van je keuzes staan de voorlichtingen op naam van A-Z. </a:t>
            </a:r>
          </a:p>
          <a:p>
            <a:r>
              <a:rPr lang="nl-NL" dirty="0">
                <a:solidFill>
                  <a:schemeClr val="bg1"/>
                </a:solidFill>
                <a:ea typeface="Calibri" panose="020F0502020204030204" pitchFamily="34" charset="0"/>
              </a:rPr>
              <a:t>Vraag aan je docent hoe je jouw klas moet invullen. Bijvoorbeeld M3A, 3A, M3A1 etc. </a:t>
            </a:r>
          </a:p>
          <a:p>
            <a:r>
              <a:rPr lang="nl-NL" dirty="0">
                <a:solidFill>
                  <a:schemeClr val="bg1"/>
                </a:solidFill>
                <a:ea typeface="Calibri" panose="020F0502020204030204" pitchFamily="34" charset="0"/>
              </a:rPr>
              <a:t>Controleer of je jouw gekozen 4 voorlichtingen op het inschrijfformulier hebt ingevuld én of je e-mailadres klopt. Hierop ontvang je namelijk de inschrijfbewijzen.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8" name="Afbeelding 7" descr="Afbeelding met tekenfilm, computer&#10;&#10;Automatisch gegenereerde beschrijving">
            <a:extLst>
              <a:ext uri="{FF2B5EF4-FFF2-40B4-BE49-F238E27FC236}">
                <a16:creationId xmlns:a16="http://schemas.microsoft.com/office/drawing/2014/main" id="{66954962-B5ED-9FAB-D8F1-11D2555AE7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382" y="128808"/>
            <a:ext cx="1993847" cy="144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5F19936-9504-D64D-D79A-E80141342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7119" y="2550792"/>
            <a:ext cx="4632110" cy="26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7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09BF00-D491-0F18-174E-0A73CE68D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Stap 4: Voorbereiden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288B8E-3E38-5F9C-0E2E-590E9119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391400" cy="4351338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Ga aan de slag met de voorbereidingsopdracht. </a:t>
            </a:r>
          </a:p>
          <a:p>
            <a:r>
              <a:rPr lang="nl-NL" dirty="0">
                <a:solidFill>
                  <a:schemeClr val="bg1"/>
                </a:solidFill>
              </a:rPr>
              <a:t>Ga na de voorlichtingsdag aan de slag met de terugkijkopdracht. 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Namens de organisatoren en de mbo-scholen wensen we jullie heel veel plezier. 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7487324-90A6-DEB6-2CCE-E074136C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018" y="510817"/>
            <a:ext cx="3207241" cy="5221389"/>
          </a:xfrm>
          <a:prstGeom prst="rect">
            <a:avLst/>
          </a:prstGeom>
        </p:spPr>
      </p:pic>
      <p:pic>
        <p:nvPicPr>
          <p:cNvPr id="23" name="Afbeelding 22" descr="Afbeelding met tekst, Lettertype, logo, wit&#10;&#10;Automatisch gegenereerde beschrijving">
            <a:extLst>
              <a:ext uri="{FF2B5EF4-FFF2-40B4-BE49-F238E27FC236}">
                <a16:creationId xmlns:a16="http://schemas.microsoft.com/office/drawing/2014/main" id="{03600346-4B5F-255E-552C-A12874331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740" y="5577860"/>
            <a:ext cx="1080000" cy="1080000"/>
          </a:xfrm>
          <a:prstGeom prst="rect">
            <a:avLst/>
          </a:prstGeom>
        </p:spPr>
      </p:pic>
      <p:pic>
        <p:nvPicPr>
          <p:cNvPr id="25" name="Afbeelding 24" descr="Afbeelding met Graphics, Lettertype, logo, ontwerp&#10;&#10;Automatisch gegenereerde beschrijving">
            <a:extLst>
              <a:ext uri="{FF2B5EF4-FFF2-40B4-BE49-F238E27FC236}">
                <a16:creationId xmlns:a16="http://schemas.microsoft.com/office/drawing/2014/main" id="{160F694D-F110-0899-C606-E1DABBC6B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82" y="5577860"/>
            <a:ext cx="1080000" cy="1080000"/>
          </a:xfrm>
          <a:prstGeom prst="rect">
            <a:avLst/>
          </a:prstGeom>
        </p:spPr>
      </p:pic>
      <p:pic>
        <p:nvPicPr>
          <p:cNvPr id="27" name="Afbeelding 26" descr="Afbeelding met tekst, Lettertype, symbool, logo&#10;&#10;Automatisch gegenereerde beschrijving">
            <a:extLst>
              <a:ext uri="{FF2B5EF4-FFF2-40B4-BE49-F238E27FC236}">
                <a16:creationId xmlns:a16="http://schemas.microsoft.com/office/drawing/2014/main" id="{F2A36EE4-E7B9-3D02-6AF6-3800013A9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07" y="5577860"/>
            <a:ext cx="1080000" cy="1080000"/>
          </a:xfrm>
          <a:prstGeom prst="rect">
            <a:avLst/>
          </a:prstGeom>
        </p:spPr>
      </p:pic>
      <p:pic>
        <p:nvPicPr>
          <p:cNvPr id="29" name="Afbeelding 28" descr="Afbeelding met tekst, visitekaartje, schermopname, logo&#10;&#10;Automatisch gegenereerde beschrijving">
            <a:extLst>
              <a:ext uri="{FF2B5EF4-FFF2-40B4-BE49-F238E27FC236}">
                <a16:creationId xmlns:a16="http://schemas.microsoft.com/office/drawing/2014/main" id="{CD9FBD41-ED1F-DAB7-0ECD-2DDFD95E6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011" y="5577860"/>
            <a:ext cx="1080000" cy="1080000"/>
          </a:xfrm>
          <a:prstGeom prst="rect">
            <a:avLst/>
          </a:prstGeom>
        </p:spPr>
      </p:pic>
      <p:pic>
        <p:nvPicPr>
          <p:cNvPr id="35" name="Afbeelding 34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4B60E2B9-4867-67F9-82C2-4686B91CB8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469" y="557786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442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B12D4E21BF554C86F0DD67EBC4C84E" ma:contentTypeVersion="11" ma:contentTypeDescription="Een nieuw document maken." ma:contentTypeScope="" ma:versionID="ac2035d2339203fda97a4a00873a6600">
  <xsd:schema xmlns:xsd="http://www.w3.org/2001/XMLSchema" xmlns:xs="http://www.w3.org/2001/XMLSchema" xmlns:p="http://schemas.microsoft.com/office/2006/metadata/properties" xmlns:ns2="b9ec1841-5252-4f4c-b2e8-ede5bc03ca97" targetNamespace="http://schemas.microsoft.com/office/2006/metadata/properties" ma:root="true" ma:fieldsID="e7fcd82b98a3d204fc2cdeea2d6d79da" ns2:_="">
    <xsd:import namespace="b9ec1841-5252-4f4c-b2e8-ede5bc03ca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ec1841-5252-4f4c-b2e8-ede5bc03ca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5d649618-fb32-4879-9544-6ada96486c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9ec1841-5252-4f4c-b2e8-ede5bc03ca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98818B-73BF-4BE2-A4DB-AC0AD17715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ec1841-5252-4f4c-b2e8-ede5bc03ca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017E0EB-1256-40BF-8BFC-874224374C7E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  <ds:schemaRef ds:uri="http://purl.org/dc/elements/1.1/"/>
    <ds:schemaRef ds:uri="b9ec1841-5252-4f4c-b2e8-ede5bc03ca97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433D05-8A7D-4A81-B5C8-8C2E0C1836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355</Words>
  <Application>Microsoft Office PowerPoint</Application>
  <PresentationFormat>Breedbeeld</PresentationFormat>
  <Paragraphs>40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Kantoorthema</vt:lpstr>
      <vt:lpstr>Voorlichtingsdag MBO-beroepen</vt:lpstr>
      <vt:lpstr>Wat is de Voorlichtingsdag MBO-beroepen</vt:lpstr>
      <vt:lpstr>Praktisch</vt:lpstr>
      <vt:lpstr>Inschrijven kan ook door de QR-code te scannen</vt:lpstr>
      <vt:lpstr>Stap 1: Oriënteren</vt:lpstr>
      <vt:lpstr>Stap 2: Aanmelden</vt:lpstr>
      <vt:lpstr>Stap 3: Inschrijven</vt:lpstr>
      <vt:lpstr>Stap 4: Voorbereiden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Kers, A.R.C.F. (Daniel)</dc:creator>
  <cp:lastModifiedBy>Mechteld Noorlander</cp:lastModifiedBy>
  <cp:revision>4</cp:revision>
  <dcterms:created xsi:type="dcterms:W3CDTF">2024-08-26T13:46:21Z</dcterms:created>
  <dcterms:modified xsi:type="dcterms:W3CDTF">2025-09-10T13:03:05Z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0x0101002BB12D4E21BF554C86F0DD67EBC4C84E</vt:lpwstr>
  </property>
  <property fmtid="{D5CDD505-2E9C-101B-9397-08002B2CF9AE}" pid="3" name="MediaServiceImageTags">
    <vt:lpwstr/>
  </property>
</Properties>
</file>