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60" r:id="rId7"/>
    <p:sldId id="263" r:id="rId8"/>
    <p:sldId id="257" r:id="rId9"/>
    <p:sldId id="258" r:id="rId10"/>
    <p:sldId id="261" r:id="rId11"/>
    <p:sldId id="262" r:id="rId1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ers, A.R.C.F. (Daniel)" userId="7e20364b-c73a-44b9-8b08-96050c66b939" providerId="ADAL" clId="{6A7F8158-E619-49ED-BEF0-7035CCCA3074}"/>
    <pc:docChg chg="custSel modSld">
      <pc:chgData name="Kers, A.R.C.F. (Daniel)" userId="7e20364b-c73a-44b9-8b08-96050c66b939" providerId="ADAL" clId="{6A7F8158-E619-49ED-BEF0-7035CCCA3074}" dt="2026-09-01T10:50:37.715" v="152" actId="1076"/>
      <pc:docMkLst>
        <pc:docMk/>
      </pc:docMkLst>
      <pc:sldChg chg="modSp mod">
        <pc:chgData name="Kers, A.R.C.F. (Daniel)" userId="7e20364b-c73a-44b9-8b08-96050c66b939" providerId="ADAL" clId="{6A7F8158-E619-49ED-BEF0-7035CCCA3074}" dt="2026-09-01T10:37:55.867" v="3" actId="20577"/>
        <pc:sldMkLst>
          <pc:docMk/>
          <pc:sldMk cId="675763231" sldId="256"/>
        </pc:sldMkLst>
        <pc:spChg chg="mod">
          <ac:chgData name="Kers, A.R.C.F. (Daniel)" userId="7e20364b-c73a-44b9-8b08-96050c66b939" providerId="ADAL" clId="{6A7F8158-E619-49ED-BEF0-7035CCCA3074}" dt="2026-09-01T10:37:55.867" v="3" actId="20577"/>
          <ac:spMkLst>
            <pc:docMk/>
            <pc:sldMk cId="675763231" sldId="256"/>
            <ac:spMk id="3" creationId="{69327200-8637-6FF6-457C-8C9C7BFDED0C}"/>
          </ac:spMkLst>
        </pc:spChg>
      </pc:sldChg>
      <pc:sldChg chg="addSp delSp modSp mod">
        <pc:chgData name="Kers, A.R.C.F. (Daniel)" userId="7e20364b-c73a-44b9-8b08-96050c66b939" providerId="ADAL" clId="{6A7F8158-E619-49ED-BEF0-7035CCCA3074}" dt="2026-09-01T10:44:10.698" v="123" actId="14100"/>
        <pc:sldMkLst>
          <pc:docMk/>
          <pc:sldMk cId="1964097996" sldId="257"/>
        </pc:sldMkLst>
        <pc:picChg chg="del">
          <ac:chgData name="Kers, A.R.C.F. (Daniel)" userId="7e20364b-c73a-44b9-8b08-96050c66b939" providerId="ADAL" clId="{6A7F8158-E619-49ED-BEF0-7035CCCA3074}" dt="2026-09-01T10:44:03.392" v="119" actId="478"/>
          <ac:picMkLst>
            <pc:docMk/>
            <pc:sldMk cId="1964097996" sldId="257"/>
            <ac:picMk id="4" creationId="{6C066D1B-1AA5-646F-7F25-477FC7C02340}"/>
          </ac:picMkLst>
        </pc:picChg>
        <pc:picChg chg="add mod">
          <ac:chgData name="Kers, A.R.C.F. (Daniel)" userId="7e20364b-c73a-44b9-8b08-96050c66b939" providerId="ADAL" clId="{6A7F8158-E619-49ED-BEF0-7035CCCA3074}" dt="2026-09-01T10:44:10.698" v="123" actId="14100"/>
          <ac:picMkLst>
            <pc:docMk/>
            <pc:sldMk cId="1964097996" sldId="257"/>
            <ac:picMk id="9" creationId="{604B2F14-6193-6FBC-4EDD-F7A51824012E}"/>
          </ac:picMkLst>
        </pc:picChg>
      </pc:sldChg>
      <pc:sldChg chg="modSp mod">
        <pc:chgData name="Kers, A.R.C.F. (Daniel)" userId="7e20364b-c73a-44b9-8b08-96050c66b939" providerId="ADAL" clId="{6A7F8158-E619-49ED-BEF0-7035CCCA3074}" dt="2026-09-01T10:39:04.227" v="110" actId="1076"/>
        <pc:sldMkLst>
          <pc:docMk/>
          <pc:sldMk cId="2343319317" sldId="260"/>
        </pc:sldMkLst>
        <pc:spChg chg="mod">
          <ac:chgData name="Kers, A.R.C.F. (Daniel)" userId="7e20364b-c73a-44b9-8b08-96050c66b939" providerId="ADAL" clId="{6A7F8158-E619-49ED-BEF0-7035CCCA3074}" dt="2026-09-01T10:39:04.227" v="110" actId="1076"/>
          <ac:spMkLst>
            <pc:docMk/>
            <pc:sldMk cId="2343319317" sldId="260"/>
            <ac:spMk id="5" creationId="{CA8D33BE-4700-BF74-8F78-934490106F14}"/>
          </ac:spMkLst>
        </pc:spChg>
        <pc:graphicFrameChg chg="mod">
          <ac:chgData name="Kers, A.R.C.F. (Daniel)" userId="7e20364b-c73a-44b9-8b08-96050c66b939" providerId="ADAL" clId="{6A7F8158-E619-49ED-BEF0-7035CCCA3074}" dt="2026-09-01T10:38:57.298" v="109" actId="1076"/>
          <ac:graphicFrameMkLst>
            <pc:docMk/>
            <pc:sldMk cId="2343319317" sldId="260"/>
            <ac:graphicFrameMk id="4" creationId="{EDD73A15-EE2D-EF88-CCA5-56C0E7B8A139}"/>
          </ac:graphicFrameMkLst>
        </pc:graphicFrameChg>
      </pc:sldChg>
      <pc:sldChg chg="addSp delSp modSp mod">
        <pc:chgData name="Kers, A.R.C.F. (Daniel)" userId="7e20364b-c73a-44b9-8b08-96050c66b939" providerId="ADAL" clId="{6A7F8158-E619-49ED-BEF0-7035CCCA3074}" dt="2026-09-01T10:47:13.387" v="138" actId="1076"/>
        <pc:sldMkLst>
          <pc:docMk/>
          <pc:sldMk cId="804975016" sldId="261"/>
        </pc:sldMkLst>
        <pc:spChg chg="mod">
          <ac:chgData name="Kers, A.R.C.F. (Daniel)" userId="7e20364b-c73a-44b9-8b08-96050c66b939" providerId="ADAL" clId="{6A7F8158-E619-49ED-BEF0-7035CCCA3074}" dt="2026-09-01T10:46:13.831" v="131" actId="27636"/>
          <ac:spMkLst>
            <pc:docMk/>
            <pc:sldMk cId="804975016" sldId="261"/>
            <ac:spMk id="3" creationId="{ED1FE9F9-5FBF-F11E-A3AE-888F9D5A5FE7}"/>
          </ac:spMkLst>
        </pc:spChg>
        <pc:picChg chg="add mod">
          <ac:chgData name="Kers, A.R.C.F. (Daniel)" userId="7e20364b-c73a-44b9-8b08-96050c66b939" providerId="ADAL" clId="{6A7F8158-E619-49ED-BEF0-7035CCCA3074}" dt="2026-09-01T10:46:07.842" v="127" actId="1076"/>
          <ac:picMkLst>
            <pc:docMk/>
            <pc:sldMk cId="804975016" sldId="261"/>
            <ac:picMk id="5" creationId="{A952282C-3CEB-0542-A0FA-468E0633BC0A}"/>
          </ac:picMkLst>
        </pc:picChg>
        <pc:picChg chg="del">
          <ac:chgData name="Kers, A.R.C.F. (Daniel)" userId="7e20364b-c73a-44b9-8b08-96050c66b939" providerId="ADAL" clId="{6A7F8158-E619-49ED-BEF0-7035CCCA3074}" dt="2026-09-01T10:46:01.471" v="124" actId="478"/>
          <ac:picMkLst>
            <pc:docMk/>
            <pc:sldMk cId="804975016" sldId="261"/>
            <ac:picMk id="6" creationId="{C5F19936-9504-D64D-D79A-E80141342698}"/>
          </ac:picMkLst>
        </pc:picChg>
        <pc:picChg chg="add mod modCrop">
          <ac:chgData name="Kers, A.R.C.F. (Daniel)" userId="7e20364b-c73a-44b9-8b08-96050c66b939" providerId="ADAL" clId="{6A7F8158-E619-49ED-BEF0-7035CCCA3074}" dt="2026-09-01T10:47:13.387" v="138" actId="1076"/>
          <ac:picMkLst>
            <pc:docMk/>
            <pc:sldMk cId="804975016" sldId="261"/>
            <ac:picMk id="9" creationId="{96101975-BCA5-573F-60E7-BBEFE5B6FBCE}"/>
          </ac:picMkLst>
        </pc:picChg>
      </pc:sldChg>
      <pc:sldChg chg="addSp delSp modSp mod">
        <pc:chgData name="Kers, A.R.C.F. (Daniel)" userId="7e20364b-c73a-44b9-8b08-96050c66b939" providerId="ADAL" clId="{6A7F8158-E619-49ED-BEF0-7035CCCA3074}" dt="2026-09-01T10:50:37.715" v="152" actId="1076"/>
        <pc:sldMkLst>
          <pc:docMk/>
          <pc:sldMk cId="186954421" sldId="262"/>
        </pc:sldMkLst>
        <pc:picChg chg="add del mod">
          <ac:chgData name="Kers, A.R.C.F. (Daniel)" userId="7e20364b-c73a-44b9-8b08-96050c66b939" providerId="ADAL" clId="{6A7F8158-E619-49ED-BEF0-7035CCCA3074}" dt="2026-09-01T10:50:19.421" v="147" actId="478"/>
          <ac:picMkLst>
            <pc:docMk/>
            <pc:sldMk cId="186954421" sldId="262"/>
            <ac:picMk id="6" creationId="{931D3DC2-6E2D-82B9-0D6A-A879C4C3118E}"/>
          </ac:picMkLst>
        </pc:picChg>
        <pc:picChg chg="add mod">
          <ac:chgData name="Kers, A.R.C.F. (Daniel)" userId="7e20364b-c73a-44b9-8b08-96050c66b939" providerId="ADAL" clId="{6A7F8158-E619-49ED-BEF0-7035CCCA3074}" dt="2026-09-01T10:50:37.715" v="152" actId="1076"/>
          <ac:picMkLst>
            <pc:docMk/>
            <pc:sldMk cId="186954421" sldId="262"/>
            <ac:picMk id="8" creationId="{BB7A0DF5-7C33-01E8-FC05-60B5D400699E}"/>
          </ac:picMkLst>
        </pc:picChg>
        <pc:picChg chg="del">
          <ac:chgData name="Kers, A.R.C.F. (Daniel)" userId="7e20364b-c73a-44b9-8b08-96050c66b939" providerId="ADAL" clId="{6A7F8158-E619-49ED-BEF0-7035CCCA3074}" dt="2026-09-01T10:47:24.594" v="139" actId="478"/>
          <ac:picMkLst>
            <pc:docMk/>
            <pc:sldMk cId="186954421" sldId="262"/>
            <ac:picMk id="23" creationId="{03600346-4B5F-255E-552C-A128743316E1}"/>
          </ac:picMkLst>
        </pc:picChg>
        <pc:picChg chg="mod">
          <ac:chgData name="Kers, A.R.C.F. (Daniel)" userId="7e20364b-c73a-44b9-8b08-96050c66b939" providerId="ADAL" clId="{6A7F8158-E619-49ED-BEF0-7035CCCA3074}" dt="2026-09-01T10:47:46.578" v="143" actId="1076"/>
          <ac:picMkLst>
            <pc:docMk/>
            <pc:sldMk cId="186954421" sldId="262"/>
            <ac:picMk id="25" creationId="{160F694D-F110-0899-C606-E1DABBC6BD10}"/>
          </ac:picMkLst>
        </pc:picChg>
        <pc:picChg chg="mod">
          <ac:chgData name="Kers, A.R.C.F. (Daniel)" userId="7e20364b-c73a-44b9-8b08-96050c66b939" providerId="ADAL" clId="{6A7F8158-E619-49ED-BEF0-7035CCCA3074}" dt="2026-09-01T10:47:43.796" v="142" actId="1076"/>
          <ac:picMkLst>
            <pc:docMk/>
            <pc:sldMk cId="186954421" sldId="262"/>
            <ac:picMk id="27" creationId="{F2A36EE4-E7B9-3D02-6AF6-3800013A98EA}"/>
          </ac:picMkLst>
        </pc:picChg>
        <pc:picChg chg="del">
          <ac:chgData name="Kers, A.R.C.F. (Daniel)" userId="7e20364b-c73a-44b9-8b08-96050c66b939" providerId="ADAL" clId="{6A7F8158-E619-49ED-BEF0-7035CCCA3074}" dt="2026-09-01T10:50:31.371" v="150" actId="478"/>
          <ac:picMkLst>
            <pc:docMk/>
            <pc:sldMk cId="186954421" sldId="262"/>
            <ac:picMk id="29" creationId="{CD9FBD41-ED1F-DAB7-0ECD-2DDFD95E675B}"/>
          </ac:picMkLst>
        </pc:picChg>
        <pc:picChg chg="mod">
          <ac:chgData name="Kers, A.R.C.F. (Daniel)" userId="7e20364b-c73a-44b9-8b08-96050c66b939" providerId="ADAL" clId="{6A7F8158-E619-49ED-BEF0-7035CCCA3074}" dt="2026-09-01T10:47:29.923" v="140" actId="1076"/>
          <ac:picMkLst>
            <pc:docMk/>
            <pc:sldMk cId="186954421" sldId="262"/>
            <ac:picMk id="35" creationId="{4B60E2B9-4867-67F9-82C2-4686B91CB8AE}"/>
          </ac:picMkLst>
        </pc:picChg>
      </pc:sldChg>
      <pc:sldChg chg="addSp delSp modSp mod">
        <pc:chgData name="Kers, A.R.C.F. (Daniel)" userId="7e20364b-c73a-44b9-8b08-96050c66b939" providerId="ADAL" clId="{6A7F8158-E619-49ED-BEF0-7035CCCA3074}" dt="2026-09-01T10:40:09.138" v="118" actId="1076"/>
        <pc:sldMkLst>
          <pc:docMk/>
          <pc:sldMk cId="2768995949" sldId="263"/>
        </pc:sldMkLst>
        <pc:spChg chg="del">
          <ac:chgData name="Kers, A.R.C.F. (Daniel)" userId="7e20364b-c73a-44b9-8b08-96050c66b939" providerId="ADAL" clId="{6A7F8158-E619-49ED-BEF0-7035CCCA3074}" dt="2026-09-01T10:39:57.593" v="111" actId="478"/>
          <ac:spMkLst>
            <pc:docMk/>
            <pc:sldMk cId="2768995949" sldId="263"/>
            <ac:spMk id="4" creationId="{D8CEF742-2031-E833-287F-E412E8179F06}"/>
          </ac:spMkLst>
        </pc:spChg>
        <pc:spChg chg="del">
          <ac:chgData name="Kers, A.R.C.F. (Daniel)" userId="7e20364b-c73a-44b9-8b08-96050c66b939" providerId="ADAL" clId="{6A7F8158-E619-49ED-BEF0-7035CCCA3074}" dt="2026-09-01T10:40:05.393" v="116" actId="478"/>
          <ac:spMkLst>
            <pc:docMk/>
            <pc:sldMk cId="2768995949" sldId="263"/>
            <ac:spMk id="5" creationId="{4EE31A00-24CB-5141-F71F-541F307582B0}"/>
          </ac:spMkLst>
        </pc:spChg>
        <pc:spChg chg="del">
          <ac:chgData name="Kers, A.R.C.F. (Daniel)" userId="7e20364b-c73a-44b9-8b08-96050c66b939" providerId="ADAL" clId="{6A7F8158-E619-49ED-BEF0-7035CCCA3074}" dt="2026-09-01T10:39:59.111" v="112" actId="478"/>
          <ac:spMkLst>
            <pc:docMk/>
            <pc:sldMk cId="2768995949" sldId="263"/>
            <ac:spMk id="6" creationId="{F573549C-78FD-B126-D64A-3D11D554C292}"/>
          </ac:spMkLst>
        </pc:spChg>
        <pc:spChg chg="add del mod">
          <ac:chgData name="Kers, A.R.C.F. (Daniel)" userId="7e20364b-c73a-44b9-8b08-96050c66b939" providerId="ADAL" clId="{6A7F8158-E619-49ED-BEF0-7035CCCA3074}" dt="2026-09-01T10:40:01.386" v="113" actId="478"/>
          <ac:spMkLst>
            <pc:docMk/>
            <pc:sldMk cId="2768995949" sldId="263"/>
            <ac:spMk id="7" creationId="{F299050F-25D8-DEED-552A-12057BBD8A59}"/>
          </ac:spMkLst>
        </pc:spChg>
        <pc:spChg chg="del">
          <ac:chgData name="Kers, A.R.C.F. (Daniel)" userId="7e20364b-c73a-44b9-8b08-96050c66b939" providerId="ADAL" clId="{6A7F8158-E619-49ED-BEF0-7035CCCA3074}" dt="2026-09-01T10:40:03.971" v="115" actId="478"/>
          <ac:spMkLst>
            <pc:docMk/>
            <pc:sldMk cId="2768995949" sldId="263"/>
            <ac:spMk id="9" creationId="{E70D0180-E692-3193-6B33-1923BC6F2A6B}"/>
          </ac:spMkLst>
        </pc:spChg>
        <pc:spChg chg="add del mod">
          <ac:chgData name="Kers, A.R.C.F. (Daniel)" userId="7e20364b-c73a-44b9-8b08-96050c66b939" providerId="ADAL" clId="{6A7F8158-E619-49ED-BEF0-7035CCCA3074}" dt="2026-09-01T10:40:02.987" v="114" actId="478"/>
          <ac:spMkLst>
            <pc:docMk/>
            <pc:sldMk cId="2768995949" sldId="263"/>
            <ac:spMk id="10" creationId="{E4BBA4CE-7E5C-8355-3F2A-6C5EE756C854}"/>
          </ac:spMkLst>
        </pc:spChg>
        <pc:picChg chg="add mod">
          <ac:chgData name="Kers, A.R.C.F. (Daniel)" userId="7e20364b-c73a-44b9-8b08-96050c66b939" providerId="ADAL" clId="{6A7F8158-E619-49ED-BEF0-7035CCCA3074}" dt="2026-09-01T10:40:09.138" v="118" actId="1076"/>
          <ac:picMkLst>
            <pc:docMk/>
            <pc:sldMk cId="2768995949" sldId="263"/>
            <ac:picMk id="12" creationId="{5C41479E-C958-82F2-79F6-B8335684AC26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697D7D-4E99-9CBC-3B82-FE8D18B1A5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6A17E84-0818-5931-0869-B99E667AC1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78F77B-F793-B5E6-B3FF-77DB04ECF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00F44342-1785-7D70-F9B8-A99286740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CB011B7-BB5D-A7D9-DDC1-17338CF80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33478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3DC3486-55B2-F5AD-8F87-7F8E63682B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1D236EFE-9AE0-48B6-17D5-93FFD3DAF4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CDD8F78-7E4E-5E43-0636-8B0476D44D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F439CCB0-93CA-6ED7-C57E-2799135731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C6F382EF-413F-C02B-3792-035A3D76D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128232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8B4A959-848F-4DD2-05B2-DE9A9A355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C010C09-45EC-4ADF-A6F4-891B4BDBE9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7C58B6D-FB1D-6072-30D8-1282B4E88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BB8D54C-A37C-52EB-8606-7CD99745A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CFF0DBD-C2D7-EB85-2DE6-5F4ECE494F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92878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AE09D3E-EA43-6486-4B16-DBEB83FF9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D4C8625-D935-87C8-14A9-912E9D7BD4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17610096-0FBF-C287-4FCD-945F6A91B0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4121F4FA-EEB0-4A91-7F67-0CE346391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1E9B84E-4C45-A07F-1864-AF803D5483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4E5208-1704-DF3E-4668-9821EA57F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3769223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DECBDC3-6CAE-5943-5B03-53471B966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778DC6E-D37C-49E6-8EF7-CEC6A59099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92373A36-3343-8DCB-BB17-FFF0A05BF6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4A90199-F114-661B-0C81-D5134F62F4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FB52A77-0D3E-8E60-3FA7-3C40EDBE5C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04B845E1-56F3-94C1-C8AD-FA2973D7D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762508A9-EB3C-3422-1ADA-5ADB75FF16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A9A04262-34FE-2B0E-9B78-A11D000F27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724388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CC81F1-9763-1C7F-93D3-8048A29DDC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C8CEC22E-A2B8-428F-7CBB-85DCA28243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111C9FD1-A330-8D67-783A-39FB1B5CD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45789AE0-4F19-7161-ED41-6DE8572E7E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775623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9F2D4A4E-72AF-2E7E-330D-EC53800A1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93450586-0175-44FA-A227-086B683F74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E022438-3F12-16A3-E3AA-1C1EAD134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6070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2577A3C-B2A8-5635-2A97-FB8290C386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31F6EA7-4546-B8E0-CDB4-377DA4F8A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5134E0D-30AD-F9FA-35B6-622906CF1B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3B8F48D-C90B-DB22-7F04-90A1150F5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8E1917A5-4F8B-AC96-C56B-A56A86625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BE410EEC-A0B0-C443-BABB-C1CA2B8CB3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2094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53CD560-5436-9A54-CB1C-29E6792B2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4B35CD1A-8F69-21FD-6EB4-D5710EBA4E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992C786-CF64-3911-6B46-E561591E4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Klikken om de tekststijl van het model te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9390F657-5DC3-20B6-22A3-385A048D1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F3661B66-F2F4-3A9F-6DBA-72F99EDC7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453AC989-65EF-5C26-0053-B875518E08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46108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0980D3B-9B85-AFC1-AD5D-DFC0EEFB0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2784A59C-E356-BB68-567A-05F798F77C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1504540-86B7-B599-7754-D8CFDA4AC8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DB2DA80D-BD56-B21D-17D6-10B6E26D1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31DD44C8-994B-8BFC-12DD-0C3E58A4A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72859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AA9FF1BE-A1B2-2A41-E6BE-891FC08663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D85342DA-A8AC-1ABA-BA92-DCCB637E5A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53FDEF73-BF9A-67A2-4EF6-23DBB3F5D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F25A991-6629-5566-04B7-CCF56EB32F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1B39F55-79B9-90E3-070B-235DABA9CD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6772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8FCD4E49-E85B-1F47-186D-10EFD8975B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A29E830-98B5-3A8B-76F9-2C06619C60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D578595-C872-E297-958B-2CBD5DBD6C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67E080-85B6-4C2C-96FD-09F57ACE68F6}" type="datetimeFigureOut">
              <a:rPr lang="nl-NL" smtClean="0"/>
              <a:t>1-9-2026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B3344E53-E04A-7502-D32D-56A70C1F728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9C1487F5-1CD1-2898-5F0F-C7431839E8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24A8E84-C783-48EA-8B46-28D3E425AD8A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8523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lobeemland.nl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lobeemland.nl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5CDF77-C85C-4CFF-C45E-36184587923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nl-NL" b="1" dirty="0">
                <a:solidFill>
                  <a:schemeClr val="bg1"/>
                </a:solidFill>
              </a:rPr>
              <a:t>Voorlichtingsdag MBO-beroepen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69327200-8637-6FF6-457C-8C9C7BFDED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070554"/>
            <a:ext cx="9144000" cy="1187245"/>
          </a:xfrm>
        </p:spPr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12 november 2026</a:t>
            </a:r>
          </a:p>
        </p:txBody>
      </p:sp>
    </p:spTree>
    <p:extLst>
      <p:ext uri="{BB962C8B-B14F-4D97-AF65-F5344CB8AC3E}">
        <p14:creationId xmlns:p14="http://schemas.microsoft.com/office/powerpoint/2010/main" val="675763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CCB965C-4DD7-4FB7-07D3-B747F80840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626" y="365125"/>
            <a:ext cx="11582400" cy="1915959"/>
          </a:xfrm>
        </p:spPr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Wat is de Voorlichtingsdag MBO-beroepen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BC7040C-7054-F4E4-C671-A018DE589E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Maak kennis met verschillende MBO vakgebieden en beroepen.</a:t>
            </a:r>
          </a:p>
          <a:p>
            <a:pPr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De voorlichtingen zijn ingedeeld in 4 richtingen:</a:t>
            </a:r>
          </a:p>
          <a:p>
            <a:pPr lvl="1"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Techniek &amp; Bouw</a:t>
            </a:r>
          </a:p>
          <a:p>
            <a:pPr lvl="1"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Groen &amp; Landbouw</a:t>
            </a:r>
          </a:p>
          <a:p>
            <a:pPr lvl="1"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Zorg &amp; Welzijn</a:t>
            </a:r>
          </a:p>
          <a:p>
            <a:pPr lvl="1">
              <a:lnSpc>
                <a:spcPct val="150000"/>
              </a:lnSpc>
            </a:pPr>
            <a:r>
              <a:rPr lang="nl-NL" dirty="0">
                <a:solidFill>
                  <a:schemeClr val="bg1"/>
                </a:solidFill>
              </a:rPr>
              <a:t>Economie &amp; Ondernemen</a:t>
            </a:r>
          </a:p>
        </p:txBody>
      </p:sp>
      <p:pic>
        <p:nvPicPr>
          <p:cNvPr id="21" name="Afbeelding 20" descr="Afbeelding met kleding, schoeisel, person, persoon&#10;&#10;Automatisch gegenereerde beschrijving">
            <a:extLst>
              <a:ext uri="{FF2B5EF4-FFF2-40B4-BE49-F238E27FC236}">
                <a16:creationId xmlns:a16="http://schemas.microsoft.com/office/drawing/2014/main" id="{76E6CF0A-3C22-672B-E083-05F9234206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571" y="3711388"/>
            <a:ext cx="4035296" cy="2781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867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A0A4F1B-6F1B-79DC-525F-127AE668C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Praktisch</a:t>
            </a:r>
          </a:p>
        </p:txBody>
      </p:sp>
      <p:graphicFrame>
        <p:nvGraphicFramePr>
          <p:cNvPr id="4" name="Tijdelijke aanduiding voor inhoud 3">
            <a:extLst>
              <a:ext uri="{FF2B5EF4-FFF2-40B4-BE49-F238E27FC236}">
                <a16:creationId xmlns:a16="http://schemas.microsoft.com/office/drawing/2014/main" id="{EDD73A15-EE2D-EF88-CCA5-56C0E7B8A13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26476369"/>
              </p:ext>
            </p:extLst>
          </p:nvPr>
        </p:nvGraphicFramePr>
        <p:xfrm>
          <a:off x="838200" y="1482715"/>
          <a:ext cx="7010398" cy="1280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1697886360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129237806"/>
                    </a:ext>
                  </a:extLst>
                </a:gridCol>
              </a:tblGrid>
              <a:tr h="255045">
                <a:tc>
                  <a:txBody>
                    <a:bodyPr/>
                    <a:lstStyle/>
                    <a:p>
                      <a:pPr algn="ctr"/>
                      <a:r>
                        <a:rPr lang="nl-NL" sz="2400" dirty="0"/>
                        <a:t>Blok A</a:t>
                      </a:r>
                    </a:p>
                    <a:p>
                      <a:pPr algn="ctr"/>
                      <a:endParaRPr lang="nl-NL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2400" dirty="0"/>
                        <a:t>Blok B</a:t>
                      </a:r>
                    </a:p>
                    <a:p>
                      <a:pPr algn="ctr"/>
                      <a:endParaRPr lang="nl-NL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55245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nl-NL" sz="2400" dirty="0"/>
                        <a:t>09.00 – 10.35 uur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2400" dirty="0"/>
                        <a:t>11.00 – 12.35 uur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5245738"/>
                  </a:ext>
                </a:extLst>
              </a:tr>
            </a:tbl>
          </a:graphicData>
        </a:graphic>
      </p:graphicFrame>
      <p:sp>
        <p:nvSpPr>
          <p:cNvPr id="5" name="Tekstvak 4">
            <a:extLst>
              <a:ext uri="{FF2B5EF4-FFF2-40B4-BE49-F238E27FC236}">
                <a16:creationId xmlns:a16="http://schemas.microsoft.com/office/drawing/2014/main" id="{CA8D33BE-4700-BF74-8F78-934490106F14}"/>
              </a:ext>
            </a:extLst>
          </p:cNvPr>
          <p:cNvSpPr txBox="1"/>
          <p:nvPr/>
        </p:nvSpPr>
        <p:spPr>
          <a:xfrm>
            <a:off x="352409" y="2808278"/>
            <a:ext cx="11181864" cy="326185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</a:rPr>
              <a:t>Deelname aan 3 voorlichtingen.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</a:rPr>
              <a:t>Leerlingen moeten zelf inschrijven!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</a:rPr>
              <a:t>Inschrijven kan vanaf 1 september t/m 9 oktober 2026 via </a:t>
            </a:r>
            <a:r>
              <a:rPr lang="nl-NL" sz="2800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https://lobeemland.nl</a:t>
            </a:r>
            <a:r>
              <a:rPr lang="nl-NL" sz="2800" dirty="0">
                <a:solidFill>
                  <a:schemeClr val="bg1"/>
                </a:solidFill>
              </a:rPr>
              <a:t> 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</a:rPr>
              <a:t>Locatie: ROC Midden Nederland, Disketteweg 10, Amersfoort. </a:t>
            </a:r>
          </a:p>
        </p:txBody>
      </p:sp>
      <p:pic>
        <p:nvPicPr>
          <p:cNvPr id="7" name="Afbeelding 6" descr="Afbeelding met tekenfilm, clipart, kunst, illustratie&#10;&#10;Automatisch gegenereerde beschrijving">
            <a:extLst>
              <a:ext uri="{FF2B5EF4-FFF2-40B4-BE49-F238E27FC236}">
                <a16:creationId xmlns:a16="http://schemas.microsoft.com/office/drawing/2014/main" id="{06B9B93B-63C4-D500-8FAE-EFD2C5875A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1628" y="86040"/>
            <a:ext cx="1993847" cy="1440000"/>
          </a:xfrm>
          <a:prstGeom prst="rect">
            <a:avLst/>
          </a:prstGeom>
        </p:spPr>
      </p:pic>
      <p:pic>
        <p:nvPicPr>
          <p:cNvPr id="9" name="Afbeelding 8" descr="Afbeelding met tekst, schermopname, Graphics, ontwerp&#10;&#10;Automatisch gegenereerde beschrijving">
            <a:extLst>
              <a:ext uri="{FF2B5EF4-FFF2-40B4-BE49-F238E27FC236}">
                <a16:creationId xmlns:a16="http://schemas.microsoft.com/office/drawing/2014/main" id="{EE54C464-1E4A-BDC8-16F6-04E673F29D8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6235" y="5518484"/>
            <a:ext cx="2506952" cy="1253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3193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7F25AB3-7E5C-A236-BD74-633E69A87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Deelnemende scholen</a:t>
            </a:r>
          </a:p>
        </p:txBody>
      </p:sp>
      <p:pic>
        <p:nvPicPr>
          <p:cNvPr id="12" name="Afbeelding 11">
            <a:extLst>
              <a:ext uri="{FF2B5EF4-FFF2-40B4-BE49-F238E27FC236}">
                <a16:creationId xmlns:a16="http://schemas.microsoft.com/office/drawing/2014/main" id="{5C41479E-C958-82F2-79F6-B8335684AC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940" y="1690688"/>
            <a:ext cx="10536120" cy="221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995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ED01DBF-9487-1357-6C97-749DB0964D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Stap 1: Oriënteren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954347D-367B-A77E-8A52-020BEA6745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4041"/>
            <a:ext cx="11097670" cy="1603375"/>
          </a:xfrm>
        </p:spPr>
        <p:txBody>
          <a:bodyPr/>
          <a:lstStyle/>
          <a:p>
            <a:r>
              <a:rPr lang="nl-NL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Ga naar </a:t>
            </a:r>
            <a:r>
              <a:rPr lang="nl-NL" u="sng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https://lobeemland.nl/</a:t>
            </a:r>
            <a:r>
              <a:rPr lang="nl-NL" dirty="0">
                <a:solidFill>
                  <a:schemeClr val="bg1"/>
                </a:solidFill>
                <a:effectLst/>
                <a:ea typeface="Calibri" panose="020F0502020204030204" pitchFamily="34" charset="0"/>
                <a:cs typeface="Calibri" panose="020F0502020204030204" pitchFamily="34" charset="0"/>
              </a:rPr>
              <a:t> en klik op ‘Activiteiten voor leerlingen’ en vervolgens ‘voorlichtingsdag MBO Beroepen’. Bekijk eerst de uitleg. </a:t>
            </a:r>
            <a:endParaRPr lang="nl-NL" dirty="0">
              <a:solidFill>
                <a:schemeClr val="bg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kstvak 4">
            <a:extLst>
              <a:ext uri="{FF2B5EF4-FFF2-40B4-BE49-F238E27FC236}">
                <a16:creationId xmlns:a16="http://schemas.microsoft.com/office/drawing/2014/main" id="{1973732E-8B74-EDE3-9E6D-BED390ED6415}"/>
              </a:ext>
            </a:extLst>
          </p:cNvPr>
          <p:cNvSpPr txBox="1"/>
          <p:nvPr/>
        </p:nvSpPr>
        <p:spPr>
          <a:xfrm>
            <a:off x="4220496" y="2721754"/>
            <a:ext cx="7628849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Bekijk daarna de voorlichtingen die jou op basis van hun naam aanspreken. Door op het groene plusje te klikken krijg je meer informatie.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nl-NL" sz="2800" dirty="0">
                <a:solidFill>
                  <a:schemeClr val="bg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Lees dit goed door. </a:t>
            </a:r>
            <a:endParaRPr lang="nl-NL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nl-NL" dirty="0"/>
          </a:p>
        </p:txBody>
      </p:sp>
      <p:pic>
        <p:nvPicPr>
          <p:cNvPr id="7" name="Afbeelding 6">
            <a:extLst>
              <a:ext uri="{FF2B5EF4-FFF2-40B4-BE49-F238E27FC236}">
                <a16:creationId xmlns:a16="http://schemas.microsoft.com/office/drawing/2014/main" id="{07B58AF7-65B1-4391-E072-3C95DF7806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446" y="2632579"/>
            <a:ext cx="3382296" cy="3993235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3DDB7CD2-EA62-346B-6080-0AFB998F9C5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8887" y="144041"/>
            <a:ext cx="1300256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604B2F14-6193-6FBC-4EDD-F7A5182401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4336" y="4624695"/>
            <a:ext cx="5352539" cy="20892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4097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694299-85D7-FAF2-E777-C749F9C771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Stap 2: Aanmelden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645AB19-490A-0CA7-39AE-99FD51D0D1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5514"/>
            <a:ext cx="10515600" cy="3582117"/>
          </a:xfrm>
        </p:spPr>
        <p:txBody>
          <a:bodyPr>
            <a:normAutofit fontScale="92500" lnSpcReduction="10000"/>
          </a:bodyPr>
          <a:lstStyle/>
          <a:p>
            <a:r>
              <a:rPr lang="nl-NL" sz="33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Spreekt een voorlichting jou aan? Schrijf deze dan op een (klad)blaadje. </a:t>
            </a:r>
          </a:p>
          <a:p>
            <a:r>
              <a:rPr lang="nl-NL" sz="33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Is je lijst compleet, kies er dan 4 uit waarvoor je je gaat inschrijven. </a:t>
            </a:r>
          </a:p>
          <a:p>
            <a:r>
              <a:rPr lang="nl-NL" sz="3300" dirty="0">
                <a:solidFill>
                  <a:schemeClr val="bg1"/>
                </a:solidFill>
                <a:ea typeface="Calibri" panose="020F0502020204030204" pitchFamily="34" charset="0"/>
              </a:rPr>
              <a:t>Maak een top 4 van jouw gekozen voorlichtingen. </a:t>
            </a:r>
            <a:r>
              <a:rPr lang="nl-NL" sz="33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3 om te bezoeken + 1 back-up keuze.</a:t>
            </a:r>
          </a:p>
          <a:p>
            <a:r>
              <a:rPr lang="nl-NL" sz="3300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Klik vervolgens op de groene knop onder aan de pagina met de voorlichtingen. </a:t>
            </a:r>
            <a:endParaRPr lang="nl-NL" sz="4000" dirty="0">
              <a:solidFill>
                <a:schemeClr val="bg1"/>
              </a:solidFill>
            </a:endParaRPr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8DD41885-DAB7-D173-2EF7-121BFB1AE1F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4184" y="160369"/>
            <a:ext cx="1951369" cy="144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Afbeelding 5">
            <a:extLst>
              <a:ext uri="{FF2B5EF4-FFF2-40B4-BE49-F238E27FC236}">
                <a16:creationId xmlns:a16="http://schemas.microsoft.com/office/drawing/2014/main" id="{D96FC636-6021-07AE-E256-C0621334C5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469" y="5409680"/>
            <a:ext cx="10607959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15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1E89F77-36F6-3107-7FAC-88DABCC45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Stap 3: Inschrijven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D1FE9F9-5FBF-F11E-A3AE-888F9D5A5F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348" y="1825624"/>
            <a:ext cx="6602409" cy="4879975"/>
          </a:xfrm>
        </p:spPr>
        <p:txBody>
          <a:bodyPr>
            <a:normAutofit lnSpcReduction="10000"/>
          </a:bodyPr>
          <a:lstStyle/>
          <a:p>
            <a:r>
              <a:rPr lang="nl-NL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Klik op de inschrijfpagina op de knop ‘volgende’ onder ‘inschrijven’. </a:t>
            </a:r>
          </a:p>
          <a:p>
            <a:r>
              <a:rPr lang="nl-NL" dirty="0">
                <a:solidFill>
                  <a:schemeClr val="bg1"/>
                </a:solidFill>
                <a:effectLst/>
                <a:ea typeface="Calibri" panose="020F0502020204030204" pitchFamily="34" charset="0"/>
              </a:rPr>
              <a:t>Bij het opgeven van je keuzes staan de voorlichtingen op naam van A-Z. </a:t>
            </a:r>
          </a:p>
          <a:p>
            <a:r>
              <a:rPr lang="nl-NL" dirty="0">
                <a:solidFill>
                  <a:schemeClr val="bg1"/>
                </a:solidFill>
                <a:ea typeface="Calibri" panose="020F0502020204030204" pitchFamily="34" charset="0"/>
              </a:rPr>
              <a:t>Vraag aan je docent hoe je jouw klas moet invullen. Bijvoorbeeld M3A, 3A, M3A1 etc. </a:t>
            </a:r>
          </a:p>
          <a:p>
            <a:r>
              <a:rPr lang="nl-NL" dirty="0">
                <a:solidFill>
                  <a:schemeClr val="bg1"/>
                </a:solidFill>
                <a:ea typeface="Calibri" panose="020F0502020204030204" pitchFamily="34" charset="0"/>
              </a:rPr>
              <a:t>Controleer of je jouw gekozen 4 voorlichtingen op het inschrijfformulier hebt ingevuld én of je e-mailadres klopt. Hierop ontvang je namelijk de inschrijfbewijzen. </a:t>
            </a:r>
            <a:endParaRPr lang="nl-NL" dirty="0">
              <a:solidFill>
                <a:schemeClr val="bg1"/>
              </a:solidFill>
            </a:endParaRPr>
          </a:p>
        </p:txBody>
      </p:sp>
      <p:pic>
        <p:nvPicPr>
          <p:cNvPr id="8" name="Afbeelding 7" descr="Afbeelding met tekenfilm, computer&#10;&#10;Automatisch gegenereerde beschrijving">
            <a:extLst>
              <a:ext uri="{FF2B5EF4-FFF2-40B4-BE49-F238E27FC236}">
                <a16:creationId xmlns:a16="http://schemas.microsoft.com/office/drawing/2014/main" id="{66954962-B5ED-9FAB-D8F1-11D2555AE7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5382" y="128808"/>
            <a:ext cx="1993847" cy="1440000"/>
          </a:xfrm>
          <a:prstGeom prst="rect">
            <a:avLst/>
          </a:prstGeom>
        </p:spPr>
      </p:pic>
      <p:pic>
        <p:nvPicPr>
          <p:cNvPr id="5" name="Afbeelding 4">
            <a:extLst>
              <a:ext uri="{FF2B5EF4-FFF2-40B4-BE49-F238E27FC236}">
                <a16:creationId xmlns:a16="http://schemas.microsoft.com/office/drawing/2014/main" id="{A952282C-3CEB-0542-A0FA-468E0633BC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15757" y="4063891"/>
            <a:ext cx="4772941" cy="2641708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96101975-BCA5-573F-60E7-BBEFE5B6FBC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4953"/>
          <a:stretch>
            <a:fillRect/>
          </a:stretch>
        </p:blipFill>
        <p:spPr>
          <a:xfrm>
            <a:off x="7115757" y="1652753"/>
            <a:ext cx="4772941" cy="2282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4975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09BF00-D491-0F18-174E-0A73CE68D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nl-NL" sz="4800" b="1" dirty="0">
                <a:solidFill>
                  <a:schemeClr val="bg1"/>
                </a:solidFill>
              </a:rPr>
              <a:t>Stap 4: Voorbereiden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8288B8E-3E38-5F9C-0E2E-590E9119D0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7391400" cy="4351338"/>
          </a:xfrm>
        </p:spPr>
        <p:txBody>
          <a:bodyPr/>
          <a:lstStyle/>
          <a:p>
            <a:r>
              <a:rPr lang="nl-NL" dirty="0">
                <a:solidFill>
                  <a:schemeClr val="bg1"/>
                </a:solidFill>
              </a:rPr>
              <a:t>Ga aan de slag met de voorbereidingsopdracht. </a:t>
            </a:r>
          </a:p>
          <a:p>
            <a:r>
              <a:rPr lang="nl-NL" dirty="0">
                <a:solidFill>
                  <a:schemeClr val="bg1"/>
                </a:solidFill>
              </a:rPr>
              <a:t>Ga na de voorlichtingsdag aan de slag met de terugkijkopdracht. </a:t>
            </a:r>
          </a:p>
          <a:p>
            <a:endParaRPr lang="nl-NL" dirty="0">
              <a:solidFill>
                <a:schemeClr val="bg1"/>
              </a:solidFill>
            </a:endParaRPr>
          </a:p>
          <a:p>
            <a:r>
              <a:rPr lang="nl-NL" dirty="0">
                <a:solidFill>
                  <a:schemeClr val="bg1"/>
                </a:solidFill>
              </a:rPr>
              <a:t>Namens de organisatoren en de mbo-scholen wensen we jullie heel veel plezier. </a:t>
            </a:r>
          </a:p>
          <a:p>
            <a:endParaRPr lang="nl-NL" dirty="0"/>
          </a:p>
        </p:txBody>
      </p:sp>
      <p:pic>
        <p:nvPicPr>
          <p:cNvPr id="5" name="Afbeelding 4">
            <a:extLst>
              <a:ext uri="{FF2B5EF4-FFF2-40B4-BE49-F238E27FC236}">
                <a16:creationId xmlns:a16="http://schemas.microsoft.com/office/drawing/2014/main" id="{17487324-90A6-DEB6-2CCE-E074136C83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4018" y="510817"/>
            <a:ext cx="3207241" cy="5221389"/>
          </a:xfrm>
          <a:prstGeom prst="rect">
            <a:avLst/>
          </a:prstGeom>
        </p:spPr>
      </p:pic>
      <p:pic>
        <p:nvPicPr>
          <p:cNvPr id="25" name="Afbeelding 24" descr="Afbeelding met Graphics, Lettertype, logo, ontwerp&#10;&#10;Automatisch gegenereerde beschrijving">
            <a:extLst>
              <a:ext uri="{FF2B5EF4-FFF2-40B4-BE49-F238E27FC236}">
                <a16:creationId xmlns:a16="http://schemas.microsoft.com/office/drawing/2014/main" id="{160F694D-F110-0899-C606-E1DABBC6B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9207" y="5577860"/>
            <a:ext cx="1080000" cy="1080000"/>
          </a:xfrm>
          <a:prstGeom prst="rect">
            <a:avLst/>
          </a:prstGeom>
        </p:spPr>
      </p:pic>
      <p:pic>
        <p:nvPicPr>
          <p:cNvPr id="27" name="Afbeelding 26" descr="Afbeelding met tekst, Lettertype, symbool, logo&#10;&#10;Automatisch gegenereerde beschrijving">
            <a:extLst>
              <a:ext uri="{FF2B5EF4-FFF2-40B4-BE49-F238E27FC236}">
                <a16:creationId xmlns:a16="http://schemas.microsoft.com/office/drawing/2014/main" id="{F2A36EE4-E7B9-3D02-6AF6-3800013A98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109" y="5577860"/>
            <a:ext cx="1080000" cy="1080000"/>
          </a:xfrm>
          <a:prstGeom prst="rect">
            <a:avLst/>
          </a:prstGeom>
        </p:spPr>
      </p:pic>
      <p:pic>
        <p:nvPicPr>
          <p:cNvPr id="35" name="Afbeelding 34" descr="Afbeelding met tekst, Lettertype, logo, Graphics&#10;&#10;Automatisch gegenereerde beschrijving">
            <a:extLst>
              <a:ext uri="{FF2B5EF4-FFF2-40B4-BE49-F238E27FC236}">
                <a16:creationId xmlns:a16="http://schemas.microsoft.com/office/drawing/2014/main" id="{4B60E2B9-4867-67F9-82C2-4686B91CB8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740" y="5577860"/>
            <a:ext cx="1080000" cy="1080000"/>
          </a:xfrm>
          <a:prstGeom prst="rect">
            <a:avLst/>
          </a:prstGeom>
        </p:spPr>
      </p:pic>
      <p:pic>
        <p:nvPicPr>
          <p:cNvPr id="8" name="Afbeelding 7">
            <a:extLst>
              <a:ext uri="{FF2B5EF4-FFF2-40B4-BE49-F238E27FC236}">
                <a16:creationId xmlns:a16="http://schemas.microsoft.com/office/drawing/2014/main" id="{BB7A0DF5-7C33-01E8-FC05-60B5D400699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7838" y="5577860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54421"/>
      </p:ext>
    </p:extLst>
  </p:cSld>
  <p:clrMapOvr>
    <a:masterClrMapping/>
  </p:clrMapOvr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39107E0AE9E847A46F248E0E0F1C02" ma:contentTypeVersion="11" ma:contentTypeDescription="Een nieuw document maken." ma:contentTypeScope="" ma:versionID="3977cf27d2a3b44c0ffdc2788106d292">
  <xsd:schema xmlns:xsd="http://www.w3.org/2001/XMLSchema" xmlns:xs="http://www.w3.org/2001/XMLSchema" xmlns:p="http://schemas.microsoft.com/office/2006/metadata/properties" xmlns:ns2="e1295cb0-40ef-4196-96e8-cb05d968d2fd" targetNamespace="http://schemas.microsoft.com/office/2006/metadata/properties" ma:root="true" ma:fieldsID="79ee3ed752140e1c195c9bdba86b637f" ns2:_="">
    <xsd:import namespace="e1295cb0-40ef-4196-96e8-cb05d968d2f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295cb0-40ef-4196-96e8-cb05d968d2f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Afbeeldingtags" ma:readOnly="false" ma:fieldId="{5cf76f15-5ced-4ddc-b409-7134ff3c332f}" ma:taxonomyMulti="true" ma:sspId="3bf51467-aee2-4e68-9157-99838e0eaad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1295cb0-40ef-4196-96e8-cb05d968d2fd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AB433D05-8A7D-4A81-B5C8-8C2E0C1836E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0BA1B45-3E04-4205-9240-A7B7903E6145}"/>
</file>

<file path=customXml/itemProps3.xml><?xml version="1.0" encoding="utf-8"?>
<ds:datastoreItem xmlns:ds="http://schemas.openxmlformats.org/officeDocument/2006/customXml" ds:itemID="{A017E0EB-1256-40BF-8BFC-874224374C7E}">
  <ds:schemaRefs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microsoft.com/office/infopath/2007/PartnerControls"/>
    <ds:schemaRef ds:uri="http://purl.org/dc/terms/"/>
    <ds:schemaRef ds:uri="http://purl.org/dc/elements/1.1/"/>
    <ds:schemaRef ds:uri="b9ec1841-5252-4f4c-b2e8-ede5bc03ca97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334</Words>
  <Application>Microsoft Office PowerPoint</Application>
  <PresentationFormat>Breedbeeld</PresentationFormat>
  <Paragraphs>38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Kantoorthema</vt:lpstr>
      <vt:lpstr>Voorlichtingsdag MBO-beroepen</vt:lpstr>
      <vt:lpstr>Wat is de Voorlichtingsdag MBO-beroepen</vt:lpstr>
      <vt:lpstr>Praktisch</vt:lpstr>
      <vt:lpstr>Deelnemende scholen</vt:lpstr>
      <vt:lpstr>Stap 1: Oriënteren</vt:lpstr>
      <vt:lpstr>Stap 2: Aanmelden</vt:lpstr>
      <vt:lpstr>Stap 3: Inschrijven</vt:lpstr>
      <vt:lpstr>Stap 4: Voorbereiden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Kers, A.R.C.F. (Daniel)</dc:creator>
  <cp:lastModifiedBy>Kers, A.R.C.F. (Daniel)</cp:lastModifiedBy>
  <cp:revision>14</cp:revision>
  <dcterms:created xsi:type="dcterms:W3CDTF">2024-08-26T13:46:21Z</dcterms:created>
  <dcterms:modified xsi:type="dcterms:W3CDTF">2026-09-01T10:51:47Z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0x0101000C39107E0AE9E847A46F248E0E0F1C02</vt:lpwstr>
  </property>
  <property fmtid="{D5CDD505-2E9C-101B-9397-08002B2CF9AE}" pid="3" name="MediaServiceImageTags">
    <vt:lpwstr/>
  </property>
</Properties>
</file>